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8" r:id="rId6"/>
    <p:sldId id="283" r:id="rId7"/>
    <p:sldId id="284" r:id="rId8"/>
    <p:sldId id="285" r:id="rId9"/>
    <p:sldId id="286" r:id="rId10"/>
    <p:sldId id="287" r:id="rId11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697"/>
    <p:restoredTop sz="94492" autoAdjust="0"/>
  </p:normalViewPr>
  <p:slideViewPr>
    <p:cSldViewPr>
      <p:cViewPr varScale="1">
        <p:scale>
          <a:sx n="47" d="100"/>
          <a:sy n="47" d="100"/>
        </p:scale>
        <p:origin x="224" y="7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7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11/28/17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11/28/17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11/28/17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11/28/17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11/28/17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11/28/17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11/28/17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11/28/17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11/28/17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11/28/17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11/28/17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11/28/17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11/28/17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11/28/17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2.jpeg"/><Relationship Id="rId6" Type="http://schemas.openxmlformats.org/officeDocument/2006/relationships/image" Target="../media/image3.jpeg"/><Relationship Id="rId7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Les </a:t>
            </a:r>
            <a:r>
              <a:rPr lang="en-US" dirty="0" err="1" smtClean="0"/>
              <a:t>repas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 W 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3" y="1600200"/>
            <a:ext cx="9751060" cy="2620888"/>
          </a:xfrm>
        </p:spPr>
        <p:txBody>
          <a:bodyPr>
            <a:normAutofit/>
          </a:bodyPr>
          <a:lstStyle/>
          <a:p>
            <a:r>
              <a:rPr lang="en-US" dirty="0" smtClean="0"/>
              <a:t>What I </a:t>
            </a:r>
            <a:r>
              <a:rPr lang="en-US" b="1" dirty="0" smtClean="0"/>
              <a:t>know</a:t>
            </a:r>
          </a:p>
          <a:p>
            <a:endParaRPr lang="en-US" b="1" dirty="0"/>
          </a:p>
          <a:p>
            <a:r>
              <a:rPr lang="en-US" dirty="0" smtClean="0"/>
              <a:t>What I </a:t>
            </a:r>
            <a:r>
              <a:rPr lang="en-US" b="1" dirty="0" smtClean="0"/>
              <a:t>want</a:t>
            </a:r>
            <a:r>
              <a:rPr lang="en-US" dirty="0" smtClean="0"/>
              <a:t> to know</a:t>
            </a:r>
            <a:endParaRPr lang="en-US" dirty="0"/>
          </a:p>
          <a:p>
            <a:r>
              <a:rPr lang="en-US" dirty="0" smtClean="0"/>
              <a:t>What I have </a:t>
            </a:r>
            <a:r>
              <a:rPr lang="en-US" b="1" dirty="0" smtClean="0"/>
              <a:t>learned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L’entrée</a:t>
            </a:r>
            <a:r>
              <a:rPr lang="en-US" b="1" dirty="0" smtClean="0"/>
              <a:t>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5061944"/>
              </p:ext>
            </p:extLst>
          </p:nvPr>
        </p:nvGraphicFramePr>
        <p:xfrm>
          <a:off x="1219200" y="1600200"/>
          <a:ext cx="9750426" cy="4853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142"/>
                <a:gridCol w="3250142"/>
                <a:gridCol w="3250142"/>
              </a:tblGrid>
              <a:tr h="748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français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Illustration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anglais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en-US" dirty="0" smtClean="0"/>
                        <a:t>Des</a:t>
                      </a:r>
                      <a:r>
                        <a:rPr lang="en-US" baseline="0" dirty="0" smtClean="0"/>
                        <a:t> escargots </a:t>
                      </a:r>
                    </a:p>
                    <a:p>
                      <a:r>
                        <a:rPr lang="en-US" baseline="0" dirty="0" smtClean="0"/>
                        <a:t>(un escargot)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96144">
                <a:tc>
                  <a:txBody>
                    <a:bodyPr/>
                    <a:lstStyle/>
                    <a:p>
                      <a:r>
                        <a:rPr lang="en-US" dirty="0" smtClean="0"/>
                        <a:t>Des crevettes</a:t>
                      </a:r>
                    </a:p>
                    <a:p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une</a:t>
                      </a:r>
                      <a:r>
                        <a:rPr lang="en-US" dirty="0" smtClean="0"/>
                        <a:t> crevette)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Shrimps</a:t>
                      </a:r>
                      <a:endParaRPr lang="en-U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en-US" dirty="0" smtClean="0"/>
                        <a:t>Du foie </a:t>
                      </a:r>
                      <a:r>
                        <a:rPr lang="en-US" dirty="0" err="1" smtClean="0"/>
                        <a:t>gras</a:t>
                      </a:r>
                      <a:r>
                        <a:rPr lang="en-US" dirty="0" smtClean="0"/>
                        <a:t> </a:t>
                      </a:r>
                    </a:p>
                    <a:p>
                      <a:r>
                        <a:rPr lang="en-US" dirty="0" smtClean="0"/>
                        <a:t>(un foie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gras</a:t>
                      </a:r>
                      <a:r>
                        <a:rPr lang="en-US" baseline="0" dirty="0" smtClean="0"/>
                        <a:t>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Liver spread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/Users/vivianegrebert/Desktop/imgres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294" y="2500535"/>
            <a:ext cx="1243965" cy="931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imgres-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160" y="3865664"/>
            <a:ext cx="1372235" cy="10185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imgres-2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3708" y="5137474"/>
            <a:ext cx="1486535" cy="112014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218883" y="3865664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18882" y="5159500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1027" name="Picture 1" descr="/Users/vivianegrebert/Desktop/img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7000"/>
            <a:ext cx="1243013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gres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6375"/>
            <a:ext cx="1371600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Picture 3" descr="imgres-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3188"/>
            <a:ext cx="1485900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93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 plat principal 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799526"/>
              </p:ext>
            </p:extLst>
          </p:nvPr>
        </p:nvGraphicFramePr>
        <p:xfrm>
          <a:off x="1219200" y="1600200"/>
          <a:ext cx="9750426" cy="4925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142"/>
                <a:gridCol w="3250142"/>
                <a:gridCol w="3250142"/>
              </a:tblGrid>
              <a:tr h="748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français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Illustration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anglais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en-US" dirty="0" smtClean="0"/>
                        <a:t>Du </a:t>
                      </a:r>
                      <a:r>
                        <a:rPr lang="en-US" dirty="0" err="1" smtClean="0"/>
                        <a:t>poisson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(un </a:t>
                      </a:r>
                      <a:r>
                        <a:rPr lang="en-US" baseline="0" dirty="0" err="1" smtClean="0"/>
                        <a:t>poisson</a:t>
                      </a:r>
                      <a:r>
                        <a:rPr lang="en-US" baseline="0" dirty="0" smtClean="0"/>
                        <a:t>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en-US" dirty="0" smtClean="0"/>
                        <a:t>De la </a:t>
                      </a:r>
                      <a:r>
                        <a:rPr lang="en-US" dirty="0" err="1" smtClean="0"/>
                        <a:t>volaille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(un </a:t>
                      </a:r>
                      <a:r>
                        <a:rPr lang="en-US" baseline="0" dirty="0" err="1" smtClean="0"/>
                        <a:t>poulet</a:t>
                      </a:r>
                      <a:r>
                        <a:rPr lang="en-US" baseline="0" dirty="0" smtClean="0"/>
                        <a:t>, un canard)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Poultry </a:t>
                      </a:r>
                      <a:endParaRPr lang="en-U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en-US" dirty="0" smtClean="0"/>
                        <a:t>Un pigeon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imgres-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145" y="2454789"/>
            <a:ext cx="1486535" cy="11576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gres-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487" y="3887145"/>
            <a:ext cx="1702435" cy="109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imgres-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04" y="5352293"/>
            <a:ext cx="1371600" cy="95123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180466" y="2454789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8883" y="3865664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27782" y="5229232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2049" name="Picture 1" descr="/Users/vivianegrebert/Desktop/img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7000"/>
            <a:ext cx="1243013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gres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6375"/>
            <a:ext cx="1371600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imgres-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3188"/>
            <a:ext cx="1485900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54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 plat principal 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1563563"/>
              </p:ext>
            </p:extLst>
          </p:nvPr>
        </p:nvGraphicFramePr>
        <p:xfrm>
          <a:off x="1219200" y="1600200"/>
          <a:ext cx="9750426" cy="4925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50142"/>
                <a:gridCol w="3250142"/>
                <a:gridCol w="3250142"/>
              </a:tblGrid>
              <a:tr h="74868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français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Illustration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anglais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en-US" dirty="0" smtClean="0"/>
                        <a:t>De la </a:t>
                      </a:r>
                      <a:r>
                        <a:rPr lang="en-US" dirty="0" err="1" smtClean="0"/>
                        <a:t>viande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(un </a:t>
                      </a:r>
                      <a:r>
                        <a:rPr lang="en-US" baseline="0" dirty="0" err="1" smtClean="0"/>
                        <a:t>rôti</a:t>
                      </a:r>
                      <a:r>
                        <a:rPr lang="en-US" baseline="0" dirty="0" smtClean="0"/>
                        <a:t> de boeuf, un </a:t>
                      </a:r>
                      <a:r>
                        <a:rPr lang="en-US" baseline="0" dirty="0" err="1" smtClean="0"/>
                        <a:t>rôti</a:t>
                      </a:r>
                      <a:r>
                        <a:rPr lang="en-US" baseline="0" dirty="0" smtClean="0"/>
                        <a:t> de </a:t>
                      </a:r>
                      <a:r>
                        <a:rPr lang="en-US" baseline="0" dirty="0" err="1" smtClean="0"/>
                        <a:t>porc</a:t>
                      </a:r>
                      <a:r>
                        <a:rPr lang="en-US" baseline="0" dirty="0" smtClean="0"/>
                        <a:t>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en-US" dirty="0" smtClean="0"/>
                        <a:t>Des </a:t>
                      </a:r>
                      <a:r>
                        <a:rPr lang="en-US" dirty="0" err="1" smtClean="0"/>
                        <a:t>légumes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9" descr="imgres-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2284" y="2564904"/>
            <a:ext cx="1372235" cy="1096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image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300" y="4114760"/>
            <a:ext cx="1536700" cy="102171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/>
          <p:cNvSpPr txBox="1"/>
          <p:nvPr/>
        </p:nvSpPr>
        <p:spPr>
          <a:xfrm>
            <a:off x="1207453" y="2181420"/>
            <a:ext cx="3014751" cy="147949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218883" y="3865664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3073" name="Picture 1" descr="/Users/vivianegrebert/Desktop/imgr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7000"/>
            <a:ext cx="1243013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gres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6375"/>
            <a:ext cx="1371600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imgres-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3188"/>
            <a:ext cx="1485900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880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fromage</a:t>
            </a:r>
            <a:r>
              <a:rPr lang="en-US" b="1" dirty="0" smtClean="0"/>
              <a:t>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4164004"/>
              </p:ext>
            </p:extLst>
          </p:nvPr>
        </p:nvGraphicFramePr>
        <p:xfrm>
          <a:off x="1219200" y="1600200"/>
          <a:ext cx="9987780" cy="4184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3628"/>
                <a:gridCol w="3434892"/>
                <a:gridCol w="3329260"/>
              </a:tblGrid>
              <a:tr h="4316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français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Illustration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anglais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2178944">
                <a:tc>
                  <a:txBody>
                    <a:bodyPr/>
                    <a:lstStyle/>
                    <a:p>
                      <a:r>
                        <a:rPr lang="en-US" dirty="0" smtClean="0"/>
                        <a:t>Un plateau</a:t>
                      </a:r>
                      <a:r>
                        <a:rPr lang="en-US" baseline="0" dirty="0" smtClean="0"/>
                        <a:t> de </a:t>
                      </a:r>
                      <a:r>
                        <a:rPr lang="en-US" baseline="0" dirty="0" err="1" smtClean="0"/>
                        <a:t>fromage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5207">
                <a:tc>
                  <a:txBody>
                    <a:bodyPr/>
                    <a:lstStyle/>
                    <a:p>
                      <a:r>
                        <a:rPr lang="en-US" dirty="0" smtClean="0"/>
                        <a:t>Du camembert, du brie,</a:t>
                      </a:r>
                      <a:r>
                        <a:rPr lang="en-US" baseline="0" dirty="0" smtClean="0"/>
                        <a:t> du </a:t>
                      </a:r>
                      <a:r>
                        <a:rPr lang="en-US" baseline="0" dirty="0" err="1" smtClean="0"/>
                        <a:t>gruyère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72520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imgres-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8308" y="2420888"/>
            <a:ext cx="2232248" cy="14464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97" name="Picture 1" descr="/Users/vivianegrebert/Desktop/imgr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7000"/>
            <a:ext cx="1243013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mgres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6375"/>
            <a:ext cx="1371600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imgres-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3188"/>
            <a:ext cx="1485900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459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 dessert 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975244"/>
              </p:ext>
            </p:extLst>
          </p:nvPr>
        </p:nvGraphicFramePr>
        <p:xfrm>
          <a:off x="1219200" y="1600200"/>
          <a:ext cx="9750426" cy="3917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7020"/>
                <a:gridCol w="3353264"/>
                <a:gridCol w="3250142"/>
              </a:tblGrid>
              <a:tr h="42029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Plats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français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/>
                        <a:t>Illustration </a:t>
                      </a:r>
                      <a:endParaRPr lang="en-US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anglais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1299592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Une</a:t>
                      </a:r>
                      <a:r>
                        <a:rPr lang="en-US" baseline="0" dirty="0" smtClean="0"/>
                        <a:t> tarte aux fruits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r>
                        <a:rPr lang="en-US" dirty="0" smtClean="0"/>
                        <a:t>De la glace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en-US" dirty="0" smtClean="0"/>
                        <a:t>Des </a:t>
                      </a:r>
                      <a:r>
                        <a:rPr lang="en-US" dirty="0" smtClean="0"/>
                        <a:t>macarons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 descr="imgres-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198" y="2327698"/>
            <a:ext cx="1408430" cy="84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imgres-1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198" y="3438690"/>
            <a:ext cx="1385570" cy="980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mgres-1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198" y="4682397"/>
            <a:ext cx="1257935" cy="71310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196340" y="3420394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96339" y="4419130"/>
            <a:ext cx="3075329" cy="9314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pic>
        <p:nvPicPr>
          <p:cNvPr id="5121" name="Picture 1" descr="/Users/vivianegrebert/Desktop/imgr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27000"/>
            <a:ext cx="1243013" cy="93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imgres-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206375"/>
            <a:ext cx="1371600" cy="101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imgres-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" y="103188"/>
            <a:ext cx="1485900" cy="1119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266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140</Words>
  <Application>Microsoft Macintosh PowerPoint</Application>
  <PresentationFormat>Custom</PresentationFormat>
  <Paragraphs>49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Constantia</vt:lpstr>
      <vt:lpstr>Arial</vt:lpstr>
      <vt:lpstr>Cooking 16x9</vt:lpstr>
      <vt:lpstr>Unité 2 – L’art de la nourriture</vt:lpstr>
      <vt:lpstr>K W L</vt:lpstr>
      <vt:lpstr>L’entrée </vt:lpstr>
      <vt:lpstr>Le plat principal  </vt:lpstr>
      <vt:lpstr>Le plat principal  </vt:lpstr>
      <vt:lpstr>Le fromage </vt:lpstr>
      <vt:lpstr>Le dessert 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2017-11-28T23:30:16Z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